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3" r:id="rId6"/>
    <p:sldId id="258" r:id="rId7"/>
    <p:sldId id="259" r:id="rId8"/>
    <p:sldId id="263" r:id="rId9"/>
    <p:sldId id="267" r:id="rId10"/>
    <p:sldId id="278" r:id="rId11"/>
    <p:sldId id="265" r:id="rId12"/>
    <p:sldId id="266" r:id="rId13"/>
    <p:sldId id="271" r:id="rId14"/>
    <p:sldId id="270" r:id="rId15"/>
    <p:sldId id="272" r:id="rId16"/>
    <p:sldId id="279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1DFBDB-3C8F-48FF-AD7E-FFFC40C70FC9}" v="2" dt="2020-06-06T22:26:17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intha Westerink" userId="c1c74fd5-67fa-43d8-8063-0adb3063a5fc" providerId="ADAL" clId="{1D1DFBDB-3C8F-48FF-AD7E-FFFC40C70FC9}"/>
    <pc:docChg chg="custSel addSld delSld modSld sldOrd">
      <pc:chgData name="Jacintha Westerink" userId="c1c74fd5-67fa-43d8-8063-0adb3063a5fc" providerId="ADAL" clId="{1D1DFBDB-3C8F-48FF-AD7E-FFFC40C70FC9}" dt="2020-06-06T22:26:26.996" v="119" actId="20577"/>
      <pc:docMkLst>
        <pc:docMk/>
      </pc:docMkLst>
      <pc:sldChg chg="modSp mod">
        <pc:chgData name="Jacintha Westerink" userId="c1c74fd5-67fa-43d8-8063-0adb3063a5fc" providerId="ADAL" clId="{1D1DFBDB-3C8F-48FF-AD7E-FFFC40C70FC9}" dt="2020-06-06T22:20:24.264" v="22" actId="20577"/>
        <pc:sldMkLst>
          <pc:docMk/>
          <pc:sldMk cId="2422223637" sldId="256"/>
        </pc:sldMkLst>
        <pc:spChg chg="mod">
          <ac:chgData name="Jacintha Westerink" userId="c1c74fd5-67fa-43d8-8063-0adb3063a5fc" providerId="ADAL" clId="{1D1DFBDB-3C8F-48FF-AD7E-FFFC40C70FC9}" dt="2020-06-06T22:20:24.264" v="22" actId="20577"/>
          <ac:spMkLst>
            <pc:docMk/>
            <pc:sldMk cId="2422223637" sldId="256"/>
            <ac:spMk id="3" creationId="{00000000-0000-0000-0000-000000000000}"/>
          </ac:spMkLst>
        </pc:spChg>
      </pc:sldChg>
      <pc:sldChg chg="delSp modSp mod">
        <pc:chgData name="Jacintha Westerink" userId="c1c74fd5-67fa-43d8-8063-0adb3063a5fc" providerId="ADAL" clId="{1D1DFBDB-3C8F-48FF-AD7E-FFFC40C70FC9}" dt="2020-06-06T22:22:43.196" v="72" actId="20577"/>
        <pc:sldMkLst>
          <pc:docMk/>
          <pc:sldMk cId="252601696" sldId="258"/>
        </pc:sldMkLst>
        <pc:spChg chg="mod">
          <ac:chgData name="Jacintha Westerink" userId="c1c74fd5-67fa-43d8-8063-0adb3063a5fc" providerId="ADAL" clId="{1D1DFBDB-3C8F-48FF-AD7E-FFFC40C70FC9}" dt="2020-06-06T22:22:43.196" v="72" actId="20577"/>
          <ac:spMkLst>
            <pc:docMk/>
            <pc:sldMk cId="252601696" sldId="258"/>
            <ac:spMk id="2" creationId="{00000000-0000-0000-0000-000000000000}"/>
          </ac:spMkLst>
        </pc:spChg>
        <pc:spChg chg="del">
          <ac:chgData name="Jacintha Westerink" userId="c1c74fd5-67fa-43d8-8063-0adb3063a5fc" providerId="ADAL" clId="{1D1DFBDB-3C8F-48FF-AD7E-FFFC40C70FC9}" dt="2020-06-06T22:22:36.526" v="69" actId="478"/>
          <ac:spMkLst>
            <pc:docMk/>
            <pc:sldMk cId="252601696" sldId="258"/>
            <ac:spMk id="7" creationId="{402A95C5-C54A-45D1-866A-E37ACCD2D5C6}"/>
          </ac:spMkLst>
        </pc:spChg>
      </pc:sldChg>
      <pc:sldChg chg="delSp modSp mod">
        <pc:chgData name="Jacintha Westerink" userId="c1c74fd5-67fa-43d8-8063-0adb3063a5fc" providerId="ADAL" clId="{1D1DFBDB-3C8F-48FF-AD7E-FFFC40C70FC9}" dt="2020-06-06T22:22:46.711" v="74" actId="20577"/>
        <pc:sldMkLst>
          <pc:docMk/>
          <pc:sldMk cId="781046069" sldId="259"/>
        </pc:sldMkLst>
        <pc:spChg chg="mod">
          <ac:chgData name="Jacintha Westerink" userId="c1c74fd5-67fa-43d8-8063-0adb3063a5fc" providerId="ADAL" clId="{1D1DFBDB-3C8F-48FF-AD7E-FFFC40C70FC9}" dt="2020-06-06T22:22:46.711" v="74" actId="20577"/>
          <ac:spMkLst>
            <pc:docMk/>
            <pc:sldMk cId="781046069" sldId="259"/>
            <ac:spMk id="2" creationId="{00000000-0000-0000-0000-000000000000}"/>
          </ac:spMkLst>
        </pc:spChg>
        <pc:spChg chg="del">
          <ac:chgData name="Jacintha Westerink" userId="c1c74fd5-67fa-43d8-8063-0adb3063a5fc" providerId="ADAL" clId="{1D1DFBDB-3C8F-48FF-AD7E-FFFC40C70FC9}" dt="2020-06-06T22:22:39.567" v="70" actId="478"/>
          <ac:spMkLst>
            <pc:docMk/>
            <pc:sldMk cId="781046069" sldId="259"/>
            <ac:spMk id="5" creationId="{9775F25D-88A9-4AFB-A220-0973206D9304}"/>
          </ac:spMkLst>
        </pc:spChg>
      </pc:sldChg>
      <pc:sldChg chg="del">
        <pc:chgData name="Jacintha Westerink" userId="c1c74fd5-67fa-43d8-8063-0adb3063a5fc" providerId="ADAL" clId="{1D1DFBDB-3C8F-48FF-AD7E-FFFC40C70FC9}" dt="2020-06-06T22:21:23.818" v="26" actId="47"/>
        <pc:sldMkLst>
          <pc:docMk/>
          <pc:sldMk cId="3931786606" sldId="262"/>
        </pc:sldMkLst>
      </pc:sldChg>
      <pc:sldChg chg="delSp modSp mod">
        <pc:chgData name="Jacintha Westerink" userId="c1c74fd5-67fa-43d8-8063-0adb3063a5fc" providerId="ADAL" clId="{1D1DFBDB-3C8F-48FF-AD7E-FFFC40C70FC9}" dt="2020-06-06T22:22:52.561" v="77" actId="478"/>
        <pc:sldMkLst>
          <pc:docMk/>
          <pc:sldMk cId="426876740" sldId="263"/>
        </pc:sldMkLst>
        <pc:spChg chg="mod">
          <ac:chgData name="Jacintha Westerink" userId="c1c74fd5-67fa-43d8-8063-0adb3063a5fc" providerId="ADAL" clId="{1D1DFBDB-3C8F-48FF-AD7E-FFFC40C70FC9}" dt="2020-06-06T22:22:50.477" v="76" actId="20577"/>
          <ac:spMkLst>
            <pc:docMk/>
            <pc:sldMk cId="426876740" sldId="263"/>
            <ac:spMk id="2" creationId="{00000000-0000-0000-0000-000000000000}"/>
          </ac:spMkLst>
        </pc:spChg>
        <pc:spChg chg="del">
          <ac:chgData name="Jacintha Westerink" userId="c1c74fd5-67fa-43d8-8063-0adb3063a5fc" providerId="ADAL" clId="{1D1DFBDB-3C8F-48FF-AD7E-FFFC40C70FC9}" dt="2020-06-06T22:22:52.561" v="77" actId="478"/>
          <ac:spMkLst>
            <pc:docMk/>
            <pc:sldMk cId="426876740" sldId="263"/>
            <ac:spMk id="6" creationId="{14ECD2BF-1DF6-43F3-A42F-55264C1FAEF8}"/>
          </ac:spMkLst>
        </pc:spChg>
      </pc:sldChg>
      <pc:sldChg chg="delSp modSp mod">
        <pc:chgData name="Jacintha Westerink" userId="c1c74fd5-67fa-43d8-8063-0adb3063a5fc" providerId="ADAL" clId="{1D1DFBDB-3C8F-48FF-AD7E-FFFC40C70FC9}" dt="2020-06-06T22:23:31.704" v="90" actId="478"/>
        <pc:sldMkLst>
          <pc:docMk/>
          <pc:sldMk cId="2328974826" sldId="265"/>
        </pc:sldMkLst>
        <pc:spChg chg="mod">
          <ac:chgData name="Jacintha Westerink" userId="c1c74fd5-67fa-43d8-8063-0adb3063a5fc" providerId="ADAL" clId="{1D1DFBDB-3C8F-48FF-AD7E-FFFC40C70FC9}" dt="2020-06-06T22:23:29.524" v="89" actId="20577"/>
          <ac:spMkLst>
            <pc:docMk/>
            <pc:sldMk cId="2328974826" sldId="265"/>
            <ac:spMk id="2" creationId="{00000000-0000-0000-0000-000000000000}"/>
          </ac:spMkLst>
        </pc:spChg>
        <pc:spChg chg="del">
          <ac:chgData name="Jacintha Westerink" userId="c1c74fd5-67fa-43d8-8063-0adb3063a5fc" providerId="ADAL" clId="{1D1DFBDB-3C8F-48FF-AD7E-FFFC40C70FC9}" dt="2020-06-06T22:23:31.704" v="90" actId="478"/>
          <ac:spMkLst>
            <pc:docMk/>
            <pc:sldMk cId="2328974826" sldId="265"/>
            <ac:spMk id="4" creationId="{6F7B53ED-97DC-4C3A-85FA-875F76AE2CC5}"/>
          </ac:spMkLst>
        </pc:spChg>
      </pc:sldChg>
      <pc:sldChg chg="delSp modSp mod">
        <pc:chgData name="Jacintha Westerink" userId="c1c74fd5-67fa-43d8-8063-0adb3063a5fc" providerId="ADAL" clId="{1D1DFBDB-3C8F-48FF-AD7E-FFFC40C70FC9}" dt="2020-06-06T22:25:01.173" v="112" actId="20577"/>
        <pc:sldMkLst>
          <pc:docMk/>
          <pc:sldMk cId="1361679365" sldId="266"/>
        </pc:sldMkLst>
        <pc:spChg chg="mod">
          <ac:chgData name="Jacintha Westerink" userId="c1c74fd5-67fa-43d8-8063-0adb3063a5fc" providerId="ADAL" clId="{1D1DFBDB-3C8F-48FF-AD7E-FFFC40C70FC9}" dt="2020-06-06T22:25:01.173" v="112" actId="20577"/>
          <ac:spMkLst>
            <pc:docMk/>
            <pc:sldMk cId="1361679365" sldId="266"/>
            <ac:spMk id="2" creationId="{00000000-0000-0000-0000-000000000000}"/>
          </ac:spMkLst>
        </pc:spChg>
        <pc:spChg chg="del">
          <ac:chgData name="Jacintha Westerink" userId="c1c74fd5-67fa-43d8-8063-0adb3063a5fc" providerId="ADAL" clId="{1D1DFBDB-3C8F-48FF-AD7E-FFFC40C70FC9}" dt="2020-06-06T22:23:46.091" v="98" actId="478"/>
          <ac:spMkLst>
            <pc:docMk/>
            <pc:sldMk cId="1361679365" sldId="266"/>
            <ac:spMk id="5" creationId="{8D1A8D6B-46BC-4B9E-B68D-9C4FA485A2B4}"/>
          </ac:spMkLst>
        </pc:spChg>
      </pc:sldChg>
      <pc:sldChg chg="delSp modSp mod">
        <pc:chgData name="Jacintha Westerink" userId="c1c74fd5-67fa-43d8-8063-0adb3063a5fc" providerId="ADAL" clId="{1D1DFBDB-3C8F-48FF-AD7E-FFFC40C70FC9}" dt="2020-06-06T22:22:58.939" v="80" actId="478"/>
        <pc:sldMkLst>
          <pc:docMk/>
          <pc:sldMk cId="74878392" sldId="267"/>
        </pc:sldMkLst>
        <pc:spChg chg="mod">
          <ac:chgData name="Jacintha Westerink" userId="c1c74fd5-67fa-43d8-8063-0adb3063a5fc" providerId="ADAL" clId="{1D1DFBDB-3C8F-48FF-AD7E-FFFC40C70FC9}" dt="2020-06-06T22:22:56.647" v="79" actId="20577"/>
          <ac:spMkLst>
            <pc:docMk/>
            <pc:sldMk cId="74878392" sldId="267"/>
            <ac:spMk id="2" creationId="{00000000-0000-0000-0000-000000000000}"/>
          </ac:spMkLst>
        </pc:spChg>
        <pc:spChg chg="del">
          <ac:chgData name="Jacintha Westerink" userId="c1c74fd5-67fa-43d8-8063-0adb3063a5fc" providerId="ADAL" clId="{1D1DFBDB-3C8F-48FF-AD7E-FFFC40C70FC9}" dt="2020-06-06T22:22:58.939" v="80" actId="478"/>
          <ac:spMkLst>
            <pc:docMk/>
            <pc:sldMk cId="74878392" sldId="267"/>
            <ac:spMk id="5" creationId="{F0E9B35C-2797-4D00-A699-062504539D0B}"/>
          </ac:spMkLst>
        </pc:spChg>
      </pc:sldChg>
      <pc:sldChg chg="del">
        <pc:chgData name="Jacintha Westerink" userId="c1c74fd5-67fa-43d8-8063-0adb3063a5fc" providerId="ADAL" clId="{1D1DFBDB-3C8F-48FF-AD7E-FFFC40C70FC9}" dt="2020-06-06T22:21:34.131" v="27" actId="47"/>
        <pc:sldMkLst>
          <pc:docMk/>
          <pc:sldMk cId="4241031342" sldId="268"/>
        </pc:sldMkLst>
      </pc:sldChg>
      <pc:sldChg chg="del">
        <pc:chgData name="Jacintha Westerink" userId="c1c74fd5-67fa-43d8-8063-0adb3063a5fc" providerId="ADAL" clId="{1D1DFBDB-3C8F-48FF-AD7E-FFFC40C70FC9}" dt="2020-06-06T22:21:38.381" v="28" actId="47"/>
        <pc:sldMkLst>
          <pc:docMk/>
          <pc:sldMk cId="499333524" sldId="269"/>
        </pc:sldMkLst>
      </pc:sldChg>
      <pc:sldChg chg="delSp modSp mod ord">
        <pc:chgData name="Jacintha Westerink" userId="c1c74fd5-67fa-43d8-8063-0adb3063a5fc" providerId="ADAL" clId="{1D1DFBDB-3C8F-48FF-AD7E-FFFC40C70FC9}" dt="2020-06-06T22:25:08.298" v="116" actId="20577"/>
        <pc:sldMkLst>
          <pc:docMk/>
          <pc:sldMk cId="2681828515" sldId="270"/>
        </pc:sldMkLst>
        <pc:spChg chg="mod">
          <ac:chgData name="Jacintha Westerink" userId="c1c74fd5-67fa-43d8-8063-0adb3063a5fc" providerId="ADAL" clId="{1D1DFBDB-3C8F-48FF-AD7E-FFFC40C70FC9}" dt="2020-06-06T22:25:08.298" v="116" actId="20577"/>
          <ac:spMkLst>
            <pc:docMk/>
            <pc:sldMk cId="2681828515" sldId="270"/>
            <ac:spMk id="2" creationId="{00000000-0000-0000-0000-000000000000}"/>
          </ac:spMkLst>
        </pc:spChg>
        <pc:spChg chg="del">
          <ac:chgData name="Jacintha Westerink" userId="c1c74fd5-67fa-43d8-8063-0adb3063a5fc" providerId="ADAL" clId="{1D1DFBDB-3C8F-48FF-AD7E-FFFC40C70FC9}" dt="2020-06-06T22:23:40.719" v="94" actId="478"/>
          <ac:spMkLst>
            <pc:docMk/>
            <pc:sldMk cId="2681828515" sldId="270"/>
            <ac:spMk id="7" creationId="{366FBF90-8AAC-4149-A641-C86C9304E0E3}"/>
          </ac:spMkLst>
        </pc:spChg>
      </pc:sldChg>
      <pc:sldChg chg="delSp modSp mod">
        <pc:chgData name="Jacintha Westerink" userId="c1c74fd5-67fa-43d8-8063-0adb3063a5fc" providerId="ADAL" clId="{1D1DFBDB-3C8F-48FF-AD7E-FFFC40C70FC9}" dt="2020-06-06T22:25:04.864" v="114" actId="20577"/>
        <pc:sldMkLst>
          <pc:docMk/>
          <pc:sldMk cId="2073206590" sldId="271"/>
        </pc:sldMkLst>
        <pc:spChg chg="mod">
          <ac:chgData name="Jacintha Westerink" userId="c1c74fd5-67fa-43d8-8063-0adb3063a5fc" providerId="ADAL" clId="{1D1DFBDB-3C8F-48FF-AD7E-FFFC40C70FC9}" dt="2020-06-06T22:25:04.864" v="114" actId="20577"/>
          <ac:spMkLst>
            <pc:docMk/>
            <pc:sldMk cId="2073206590" sldId="271"/>
            <ac:spMk id="2" creationId="{00000000-0000-0000-0000-000000000000}"/>
          </ac:spMkLst>
        </pc:spChg>
        <pc:spChg chg="del">
          <ac:chgData name="Jacintha Westerink" userId="c1c74fd5-67fa-43d8-8063-0adb3063a5fc" providerId="ADAL" clId="{1D1DFBDB-3C8F-48FF-AD7E-FFFC40C70FC9}" dt="2020-06-06T22:23:52.764" v="102" actId="478"/>
          <ac:spMkLst>
            <pc:docMk/>
            <pc:sldMk cId="2073206590" sldId="271"/>
            <ac:spMk id="5" creationId="{704657B5-68C7-4EEC-85D8-0096C7397CD7}"/>
          </ac:spMkLst>
        </pc:spChg>
      </pc:sldChg>
      <pc:sldChg chg="delSp modSp mod">
        <pc:chgData name="Jacintha Westerink" userId="c1c74fd5-67fa-43d8-8063-0adb3063a5fc" providerId="ADAL" clId="{1D1DFBDB-3C8F-48FF-AD7E-FFFC40C70FC9}" dt="2020-06-06T22:24:01.772" v="105" actId="478"/>
        <pc:sldMkLst>
          <pc:docMk/>
          <pc:sldMk cId="739190139" sldId="272"/>
        </pc:sldMkLst>
        <pc:spChg chg="mod">
          <ac:chgData name="Jacintha Westerink" userId="c1c74fd5-67fa-43d8-8063-0adb3063a5fc" providerId="ADAL" clId="{1D1DFBDB-3C8F-48FF-AD7E-FFFC40C70FC9}" dt="2020-06-06T22:23:56.862" v="104" actId="20577"/>
          <ac:spMkLst>
            <pc:docMk/>
            <pc:sldMk cId="739190139" sldId="272"/>
            <ac:spMk id="2" creationId="{00000000-0000-0000-0000-000000000000}"/>
          </ac:spMkLst>
        </pc:spChg>
        <pc:spChg chg="del">
          <ac:chgData name="Jacintha Westerink" userId="c1c74fd5-67fa-43d8-8063-0adb3063a5fc" providerId="ADAL" clId="{1D1DFBDB-3C8F-48FF-AD7E-FFFC40C70FC9}" dt="2020-06-06T22:24:01.772" v="105" actId="478"/>
          <ac:spMkLst>
            <pc:docMk/>
            <pc:sldMk cId="739190139" sldId="272"/>
            <ac:spMk id="5" creationId="{4801A76C-87C9-4642-ABC0-D6E5B6EA6820}"/>
          </ac:spMkLst>
        </pc:spChg>
      </pc:sldChg>
      <pc:sldChg chg="modSp mod">
        <pc:chgData name="Jacintha Westerink" userId="c1c74fd5-67fa-43d8-8063-0adb3063a5fc" providerId="ADAL" clId="{1D1DFBDB-3C8F-48FF-AD7E-FFFC40C70FC9}" dt="2020-06-06T22:26:26.996" v="119" actId="20577"/>
        <pc:sldMkLst>
          <pc:docMk/>
          <pc:sldMk cId="473374556" sldId="273"/>
        </pc:sldMkLst>
        <pc:spChg chg="mod">
          <ac:chgData name="Jacintha Westerink" userId="c1c74fd5-67fa-43d8-8063-0adb3063a5fc" providerId="ADAL" clId="{1D1DFBDB-3C8F-48FF-AD7E-FFFC40C70FC9}" dt="2020-06-06T22:26:26.996" v="119" actId="20577"/>
          <ac:spMkLst>
            <pc:docMk/>
            <pc:sldMk cId="473374556" sldId="273"/>
            <ac:spMk id="3" creationId="{8D5F066D-FADF-4342-9E36-1713F0E5EFDF}"/>
          </ac:spMkLst>
        </pc:spChg>
      </pc:sldChg>
      <pc:sldChg chg="del">
        <pc:chgData name="Jacintha Westerink" userId="c1c74fd5-67fa-43d8-8063-0adb3063a5fc" providerId="ADAL" clId="{1D1DFBDB-3C8F-48FF-AD7E-FFFC40C70FC9}" dt="2020-06-06T22:20:36.365" v="25" actId="47"/>
        <pc:sldMkLst>
          <pc:docMk/>
          <pc:sldMk cId="2985878751" sldId="275"/>
        </pc:sldMkLst>
      </pc:sldChg>
      <pc:sldChg chg="del">
        <pc:chgData name="Jacintha Westerink" userId="c1c74fd5-67fa-43d8-8063-0adb3063a5fc" providerId="ADAL" clId="{1D1DFBDB-3C8F-48FF-AD7E-FFFC40C70FC9}" dt="2020-06-06T22:20:35.239" v="24" actId="47"/>
        <pc:sldMkLst>
          <pc:docMk/>
          <pc:sldMk cId="2955851186" sldId="276"/>
        </pc:sldMkLst>
      </pc:sldChg>
      <pc:sldChg chg="del">
        <pc:chgData name="Jacintha Westerink" userId="c1c74fd5-67fa-43d8-8063-0adb3063a5fc" providerId="ADAL" clId="{1D1DFBDB-3C8F-48FF-AD7E-FFFC40C70FC9}" dt="2020-06-06T22:20:33.973" v="23" actId="47"/>
        <pc:sldMkLst>
          <pc:docMk/>
          <pc:sldMk cId="1718798257" sldId="277"/>
        </pc:sldMkLst>
      </pc:sldChg>
      <pc:sldChg chg="delSp modSp mod">
        <pc:chgData name="Jacintha Westerink" userId="c1c74fd5-67fa-43d8-8063-0adb3063a5fc" providerId="ADAL" clId="{1D1DFBDB-3C8F-48FF-AD7E-FFFC40C70FC9}" dt="2020-06-06T22:23:25.742" v="86" actId="20577"/>
        <pc:sldMkLst>
          <pc:docMk/>
          <pc:sldMk cId="174168789" sldId="278"/>
        </pc:sldMkLst>
        <pc:spChg chg="mod">
          <ac:chgData name="Jacintha Westerink" userId="c1c74fd5-67fa-43d8-8063-0adb3063a5fc" providerId="ADAL" clId="{1D1DFBDB-3C8F-48FF-AD7E-FFFC40C70FC9}" dt="2020-06-06T22:23:25.742" v="86" actId="20577"/>
          <ac:spMkLst>
            <pc:docMk/>
            <pc:sldMk cId="174168789" sldId="278"/>
            <ac:spMk id="2" creationId="{00000000-0000-0000-0000-000000000000}"/>
          </ac:spMkLst>
        </pc:spChg>
        <pc:spChg chg="del">
          <ac:chgData name="Jacintha Westerink" userId="c1c74fd5-67fa-43d8-8063-0adb3063a5fc" providerId="ADAL" clId="{1D1DFBDB-3C8F-48FF-AD7E-FFFC40C70FC9}" dt="2020-06-06T22:23:13.491" v="84" actId="478"/>
          <ac:spMkLst>
            <pc:docMk/>
            <pc:sldMk cId="174168789" sldId="278"/>
            <ac:spMk id="8" creationId="{F800F99D-69D6-420C-A2C0-62D5D0D3EFC9}"/>
          </ac:spMkLst>
        </pc:spChg>
      </pc:sldChg>
      <pc:sldChg chg="modSp new mod">
        <pc:chgData name="Jacintha Westerink" userId="c1c74fd5-67fa-43d8-8063-0adb3063a5fc" providerId="ADAL" clId="{1D1DFBDB-3C8F-48FF-AD7E-FFFC40C70FC9}" dt="2020-06-06T22:24:48.311" v="108" actId="20577"/>
        <pc:sldMkLst>
          <pc:docMk/>
          <pc:sldMk cId="718461742" sldId="279"/>
        </pc:sldMkLst>
        <pc:spChg chg="mod">
          <ac:chgData name="Jacintha Westerink" userId="c1c74fd5-67fa-43d8-8063-0adb3063a5fc" providerId="ADAL" clId="{1D1DFBDB-3C8F-48FF-AD7E-FFFC40C70FC9}" dt="2020-06-06T22:24:48.311" v="108" actId="20577"/>
          <ac:spMkLst>
            <pc:docMk/>
            <pc:sldMk cId="718461742" sldId="279"/>
            <ac:spMk id="3" creationId="{F65D5689-CC7D-4423-B323-826E0C48FC1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7317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0194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5125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998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5531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5686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3085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731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8035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2008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0412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6BBF6-5A82-40B7-A867-8E7F1F1AB4C8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971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Plantenkennis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IBS SRT</a:t>
            </a:r>
          </a:p>
          <a:p>
            <a:r>
              <a:rPr lang="nl-NL" dirty="0"/>
              <a:t>Oefentoets 3</a:t>
            </a:r>
          </a:p>
          <a:p>
            <a:r>
              <a:rPr lang="nl-NL" dirty="0"/>
              <a:t>Antwoorden</a:t>
            </a:r>
          </a:p>
        </p:txBody>
      </p:sp>
    </p:spTree>
    <p:extLst>
      <p:ext uri="{BB962C8B-B14F-4D97-AF65-F5344CB8AC3E}">
        <p14:creationId xmlns:p14="http://schemas.microsoft.com/office/powerpoint/2010/main" val="2422223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Fatsia</a:t>
            </a:r>
            <a:r>
              <a:rPr lang="nl-NL" dirty="0"/>
              <a:t> </a:t>
            </a:r>
            <a:r>
              <a:rPr lang="nl-NL" dirty="0" err="1"/>
              <a:t>japonica</a:t>
            </a:r>
            <a:r>
              <a:rPr lang="nl-NL" dirty="0"/>
              <a:t>				Vingerplant</a:t>
            </a:r>
            <a:br>
              <a:rPr lang="nl-NL" dirty="0"/>
            </a:br>
            <a:r>
              <a:rPr lang="nl-NL" sz="2800" dirty="0">
                <a:solidFill>
                  <a:prstClr val="black"/>
                </a:solidFill>
              </a:rPr>
              <a:t>8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4579" y="1223771"/>
            <a:ext cx="7767421" cy="563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06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Euphorbia</a:t>
            </a:r>
            <a:r>
              <a:rPr lang="nl-NL" dirty="0"/>
              <a:t> </a:t>
            </a:r>
            <a:r>
              <a:rPr lang="nl-NL" dirty="0" err="1"/>
              <a:t>tirucalli</a:t>
            </a:r>
            <a:r>
              <a:rPr lang="nl-NL" dirty="0"/>
              <a:t>			Potloodplant</a:t>
            </a:r>
            <a:br>
              <a:rPr lang="nl-NL" dirty="0"/>
            </a:br>
            <a:r>
              <a:rPr lang="nl-NL" sz="2800" dirty="0">
                <a:solidFill>
                  <a:prstClr val="black"/>
                </a:solidFill>
              </a:rPr>
              <a:t>9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7036" y="1489586"/>
            <a:ext cx="4116927" cy="336936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120" y="1482111"/>
            <a:ext cx="4075044" cy="520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28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Freesia</a:t>
            </a:r>
            <a:r>
              <a:rPr lang="nl-NL" dirty="0"/>
              <a:t> cultivars			                     -</a:t>
            </a:r>
            <a:br>
              <a:rPr lang="nl-NL" dirty="0"/>
            </a:br>
            <a:r>
              <a:rPr lang="nl-NL" sz="2800" dirty="0">
                <a:solidFill>
                  <a:prstClr val="black"/>
                </a:solidFill>
              </a:rPr>
              <a:t>10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6471" y="1073611"/>
            <a:ext cx="7485529" cy="561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90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A07739-79E4-482B-9C45-894FC4814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5D5689-CC7D-4423-B323-826E0C48F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0" y="2705099"/>
            <a:ext cx="8496300" cy="3471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4000" u="sng" dirty="0"/>
              <a:t>Totaal punten  </a:t>
            </a:r>
            <a:r>
              <a:rPr lang="nl-NL" sz="4000" dirty="0"/>
              <a:t>=  cijfer</a:t>
            </a:r>
          </a:p>
          <a:p>
            <a:pPr marL="0" indent="0">
              <a:buNone/>
            </a:pPr>
            <a:r>
              <a:rPr lang="nl-NL" sz="4000" dirty="0"/>
              <a:t>        2,4  </a:t>
            </a:r>
          </a:p>
        </p:txBody>
      </p:sp>
    </p:spTree>
    <p:extLst>
      <p:ext uri="{BB962C8B-B14F-4D97-AF65-F5344CB8AC3E}">
        <p14:creationId xmlns:p14="http://schemas.microsoft.com/office/powerpoint/2010/main" val="718461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2928E1-4108-4A02-B049-8B002428C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5F066D-FADF-4342-9E36-1713F0E5E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76350"/>
            <a:ext cx="11001375" cy="490061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NL" dirty="0"/>
              <a:t>Maak de oefentoets, werk volgens de bekende manier: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Schrijf van elke plant de volledige Latijnse namen op.</a:t>
            </a:r>
          </a:p>
          <a:p>
            <a:r>
              <a:rPr lang="nl-NL" dirty="0"/>
              <a:t>Schrijf (indien aanwezig) de Nederlandse naam op.</a:t>
            </a:r>
          </a:p>
          <a:p>
            <a:r>
              <a:rPr lang="nl-NL" dirty="0"/>
              <a:t>Controleer je antwoorden (Antwoordvel Wikiwijs)</a:t>
            </a:r>
          </a:p>
          <a:p>
            <a:r>
              <a:rPr lang="nl-NL" dirty="0"/>
              <a:t>Kijk je werk na: 	- Elke Latijnse naam 1 punt</a:t>
            </a:r>
          </a:p>
          <a:p>
            <a:pPr marL="0" indent="0">
              <a:buNone/>
            </a:pPr>
            <a:r>
              <a:rPr lang="nl-NL" dirty="0"/>
              <a:t>			- elke Nederlandse naam 0,5 punt</a:t>
            </a:r>
          </a:p>
          <a:p>
            <a:r>
              <a:rPr lang="nl-NL" dirty="0"/>
              <a:t>Cijfer uitrekenen: punten optellen en delen volgens laatste dia “Beoordeling” </a:t>
            </a:r>
          </a:p>
          <a:p>
            <a:r>
              <a:rPr lang="nl-NL" dirty="0"/>
              <a:t>Cijfer doorgeven aan docent (Teams)</a:t>
            </a:r>
          </a:p>
          <a:p>
            <a:pPr marL="0" indent="0">
              <a:buNone/>
            </a:pP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3374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Dianthus</a:t>
            </a:r>
            <a:r>
              <a:rPr lang="nl-NL" dirty="0"/>
              <a:t> (</a:t>
            </a:r>
            <a:r>
              <a:rPr lang="nl-NL" dirty="0" err="1"/>
              <a:t>Caryophyllus</a:t>
            </a:r>
            <a:r>
              <a:rPr lang="nl-NL" dirty="0"/>
              <a:t> Groep)		Anjer</a:t>
            </a:r>
            <a:br>
              <a:rPr lang="nl-NL" dirty="0"/>
            </a:br>
            <a:r>
              <a:rPr lang="nl-NL" sz="2000" dirty="0"/>
              <a:t>1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78" y="1690688"/>
            <a:ext cx="4494976" cy="297379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1184" y="1235594"/>
            <a:ext cx="2877484" cy="4258011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32570" y="2506662"/>
            <a:ext cx="326341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1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Dieffenbachia</a:t>
            </a:r>
            <a:r>
              <a:rPr lang="nl-NL" dirty="0"/>
              <a:t> </a:t>
            </a:r>
            <a:r>
              <a:rPr lang="nl-NL" dirty="0" err="1"/>
              <a:t>seguine</a:t>
            </a:r>
            <a:r>
              <a:rPr lang="nl-NL" dirty="0"/>
              <a:t>			-</a:t>
            </a:r>
            <a:br>
              <a:rPr lang="nl-NL" dirty="0"/>
            </a:br>
            <a:r>
              <a:rPr lang="nl-NL" sz="2800" dirty="0">
                <a:solidFill>
                  <a:prstClr val="black"/>
                </a:solidFill>
              </a:rPr>
              <a:t>2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163904"/>
            <a:ext cx="4971245" cy="562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46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Echinacea </a:t>
            </a:r>
            <a:r>
              <a:rPr lang="nl-NL" dirty="0" err="1"/>
              <a:t>purpurea</a:t>
            </a:r>
            <a:r>
              <a:rPr lang="nl-NL" dirty="0"/>
              <a:t>			Zonnehoed</a:t>
            </a:r>
            <a:br>
              <a:rPr lang="nl-NL" dirty="0"/>
            </a:br>
            <a:r>
              <a:rPr lang="nl-NL" sz="2800" dirty="0">
                <a:solidFill>
                  <a:prstClr val="black"/>
                </a:solidFill>
              </a:rPr>
              <a:t>3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87866" y="1446202"/>
            <a:ext cx="3884181" cy="517904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629" y="1446202"/>
            <a:ext cx="3985457" cy="350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6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7858" y="11864"/>
            <a:ext cx="8102267" cy="576149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4BB88ED-BC23-4780-ABB1-7466ACB7C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321" y="1750177"/>
            <a:ext cx="2400300" cy="2390775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C649F32-7040-4535-B795-DA987E3F99E3}"/>
              </a:ext>
            </a:extLst>
          </p:cNvPr>
          <p:cNvSpPr/>
          <p:nvPr/>
        </p:nvSpPr>
        <p:spPr>
          <a:xfrm>
            <a:off x="4032805" y="0"/>
            <a:ext cx="4035092" cy="2408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/>
              <a:t>Eryngium</a:t>
            </a:r>
            <a:r>
              <a:rPr lang="nl-NL" dirty="0"/>
              <a:t> </a:t>
            </a:r>
            <a:r>
              <a:rPr lang="nl-NL" dirty="0" err="1"/>
              <a:t>planum</a:t>
            </a:r>
            <a:r>
              <a:rPr lang="nl-NL" dirty="0"/>
              <a:t>		     </a:t>
            </a:r>
            <a:r>
              <a:rPr lang="nl-NL" sz="3600" dirty="0" err="1"/>
              <a:t>Framboosdistel,Blauwe</a:t>
            </a:r>
            <a:r>
              <a:rPr lang="nl-NL" sz="3600" dirty="0"/>
              <a:t> distel</a:t>
            </a:r>
            <a:br>
              <a:rPr lang="nl-NL" dirty="0"/>
            </a:br>
            <a:r>
              <a:rPr lang="nl-NL" sz="2800" dirty="0">
                <a:solidFill>
                  <a:prstClr val="black"/>
                </a:solidFill>
              </a:rPr>
              <a:t>4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878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588" y="1350309"/>
            <a:ext cx="3619500" cy="3619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nl-NL" dirty="0"/>
              <a:t>Eucalyptus </a:t>
            </a:r>
            <a:r>
              <a:rPr lang="nl-NL" dirty="0" err="1"/>
              <a:t>cinerea</a:t>
            </a:r>
            <a:r>
              <a:rPr lang="nl-NL" dirty="0"/>
              <a:t>	           </a:t>
            </a:r>
            <a:r>
              <a:rPr lang="nl-NL" sz="3600" dirty="0"/>
              <a:t>Koortsboom, Gomboom</a:t>
            </a:r>
            <a:br>
              <a:rPr lang="nl-NL" sz="3600" dirty="0"/>
            </a:br>
            <a:r>
              <a:rPr lang="nl-NL" sz="3100" dirty="0"/>
              <a:t>5</a:t>
            </a:r>
            <a:br>
              <a:rPr lang="nl-NL" sz="3600" dirty="0"/>
            </a:br>
            <a:endParaRPr lang="nl-NL" sz="36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75" y="1869840"/>
            <a:ext cx="2381250" cy="238125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780" y="1869840"/>
            <a:ext cx="304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8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nl-NL" dirty="0" err="1"/>
              <a:t>Euphorbia</a:t>
            </a:r>
            <a:r>
              <a:rPr lang="nl-NL" dirty="0"/>
              <a:t> </a:t>
            </a:r>
            <a:r>
              <a:rPr lang="nl-NL" dirty="0" err="1"/>
              <a:t>fulgens</a:t>
            </a:r>
            <a:r>
              <a:rPr lang="nl-NL" dirty="0"/>
              <a:t>			Wolfsmelk</a:t>
            </a:r>
            <a:br>
              <a:rPr lang="nl-NL" dirty="0"/>
            </a:br>
            <a:r>
              <a:rPr lang="nl-NL" sz="2800" dirty="0">
                <a:solidFill>
                  <a:prstClr val="black"/>
                </a:solidFill>
              </a:rPr>
              <a:t>6</a:t>
            </a:r>
            <a:br>
              <a:rPr lang="nl-NL" dirty="0"/>
            </a:b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2221" y="1254874"/>
            <a:ext cx="7470834" cy="560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74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/>
              <a:t>Exacum</a:t>
            </a:r>
            <a:r>
              <a:rPr lang="nl-NL" dirty="0"/>
              <a:t> </a:t>
            </a:r>
            <a:r>
              <a:rPr lang="nl-NL" dirty="0" err="1"/>
              <a:t>affine</a:t>
            </a:r>
            <a:r>
              <a:rPr lang="nl-NL" dirty="0"/>
              <a:t>		Bitterblad, Aardappelplantje</a:t>
            </a:r>
            <a:br>
              <a:rPr lang="nl-NL" dirty="0"/>
            </a:br>
            <a:r>
              <a:rPr lang="nl-NL" sz="2800" dirty="0">
                <a:solidFill>
                  <a:prstClr val="black"/>
                </a:solidFill>
              </a:rPr>
              <a:t>7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8062" y="1188496"/>
            <a:ext cx="7418231" cy="566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7936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EA5EE79F43864A90BE0CFA6E3ECA81" ma:contentTypeVersion="11" ma:contentTypeDescription="Een nieuw document maken." ma:contentTypeScope="" ma:versionID="28600a708908554c2a858bae75230817">
  <xsd:schema xmlns:xsd="http://www.w3.org/2001/XMLSchema" xmlns:xs="http://www.w3.org/2001/XMLSchema" xmlns:p="http://schemas.microsoft.com/office/2006/metadata/properties" xmlns:ns3="58d65de2-08cf-4d08-b0ec-b5bd27343083" xmlns:ns4="d3693f36-3fda-414f-b672-ef748a2c0837" targetNamespace="http://schemas.microsoft.com/office/2006/metadata/properties" ma:root="true" ma:fieldsID="4b55344493d2d49b91d0ba3cef6c4c5e" ns3:_="" ns4:_="">
    <xsd:import namespace="58d65de2-08cf-4d08-b0ec-b5bd27343083"/>
    <xsd:import namespace="d3693f36-3fda-414f-b672-ef748a2c083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d65de2-08cf-4d08-b0ec-b5bd273430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693f36-3fda-414f-b672-ef748a2c083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0F8ACF2-A9DC-4505-BA59-957646BE4A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d65de2-08cf-4d08-b0ec-b5bd27343083"/>
    <ds:schemaRef ds:uri="d3693f36-3fda-414f-b672-ef748a2c08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610DE3-C998-47BA-86A5-2D7615030BA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7D050A2-C748-4C13-BEF8-B87C2FA297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185</Words>
  <Application>Microsoft Office PowerPoint</Application>
  <PresentationFormat>Breedbeeld</PresentationFormat>
  <Paragraphs>27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Kantoorthema</vt:lpstr>
      <vt:lpstr>Plantenkennis</vt:lpstr>
      <vt:lpstr> </vt:lpstr>
      <vt:lpstr>Dianthus (Caryophyllus Groep)  Anjer 1</vt:lpstr>
      <vt:lpstr>Dieffenbachia seguine   - 2</vt:lpstr>
      <vt:lpstr>Echinacea purpurea   Zonnehoed 3</vt:lpstr>
      <vt:lpstr>Eryngium planum       Framboosdistel,Blauwe distel 4</vt:lpstr>
      <vt:lpstr> Eucalyptus cinerea            Koortsboom, Gomboom 5 </vt:lpstr>
      <vt:lpstr> Euphorbia fulgens   Wolfsmelk 6 </vt:lpstr>
      <vt:lpstr>Exacum affine  Bitterblad, Aardappelplantje 7</vt:lpstr>
      <vt:lpstr>Fatsia japonica    Vingerplant 8</vt:lpstr>
      <vt:lpstr>Euphorbia tirucalli   Potloodplant 9</vt:lpstr>
      <vt:lpstr>Freesia cultivars                        - 10</vt:lpstr>
      <vt:lpstr>PowerPoint-presentatie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</dc:title>
  <dc:creator>Jacqueline de Wit</dc:creator>
  <cp:lastModifiedBy>Jacintha Westerink</cp:lastModifiedBy>
  <cp:revision>19</cp:revision>
  <dcterms:created xsi:type="dcterms:W3CDTF">2016-08-18T07:32:49Z</dcterms:created>
  <dcterms:modified xsi:type="dcterms:W3CDTF">2020-06-06T22:26:35Z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0x010100E5EA5EE79F43864A90BE0CFA6E3ECA81</vt:lpwstr>
  </property>
</Properties>
</file>